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9" r:id="rId3"/>
    <p:sldId id="287" r:id="rId4"/>
    <p:sldId id="288" r:id="rId5"/>
    <p:sldId id="283" r:id="rId6"/>
    <p:sldId id="265" r:id="rId7"/>
    <p:sldId id="273" r:id="rId8"/>
    <p:sldId id="286" r:id="rId9"/>
    <p:sldId id="275" r:id="rId10"/>
    <p:sldId id="268" r:id="rId11"/>
    <p:sldId id="280" r:id="rId12"/>
    <p:sldId id="289" r:id="rId13"/>
    <p:sldId id="267" r:id="rId14"/>
    <p:sldId id="274" r:id="rId15"/>
    <p:sldId id="282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A7209-D05B-4279-9866-AE5564122CB8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7170E-037A-4F32-8557-7E67030CAE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7170E-037A-4F32-8557-7E67030CAE0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04D662C-ABB4-43D5-BD75-B9CD7EA96690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5E6F4E5-EA5D-408B-94FC-BA60FE870E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boccia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4967" y="1268760"/>
            <a:ext cx="7795592" cy="1584176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18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7030A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Муниципальное 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бюджетное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учреждение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Щелковского Муниципального района Московской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области</a:t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Центр адаптации физической культуры, спорта и туризма «СПАРТАНЕЦ»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" charset="0"/>
                <a:ea typeface="+mn-ea"/>
                <a:cs typeface="+mn-cs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63093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Щелково 2017г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227687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 -  ЭТО ЖИЗНЬ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3954016" cy="19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1924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74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032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Чемпионат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4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74" y="4293096"/>
            <a:ext cx="370092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7093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677743" cy="207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65" y="4293097"/>
            <a:ext cx="3998067" cy="224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bocciarussia.ru/images/tiny_mce/0000/0397/logo_0_thum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260648"/>
            <a:ext cx="952500" cy="127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549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31401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Чемпионат России по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бочча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asha\Desktop\100ANDRO\DSC_0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7499350" cy="4218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580526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Команда Московской области заняла общее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2-е место.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 Алексин Тульская область.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bocciarussia.ru/images/tiny_mce/0000/0397/logo_0_thum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952500" cy="127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в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бочча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классификации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occi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50758"/>
            <a:ext cx="8640960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08012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Есть к чему стремиться</a:t>
            </a:r>
            <a:endParaRPr lang="ru-RU" sz="4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4221088"/>
            <a:ext cx="7498080" cy="202731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algn="ctr">
              <a:lnSpc>
                <a:spcPct val="120000"/>
              </a:lnSpc>
              <a:spcBef>
                <a:spcPts val="0"/>
              </a:spcBef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Международная Федерация Спорта  ввела спортивный вид -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бочча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9600" dirty="0" err="1" smtClean="0">
                <a:latin typeface="Times New Roman" pitchFamily="18" charset="0"/>
                <a:cs typeface="Times New Roman" pitchFamily="18" charset="0"/>
              </a:rPr>
              <a:t>Паралимпийские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игры,  </a:t>
            </a: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  так что есть к чему стремиться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848872" cy="352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806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Планы на будущее</a:t>
            </a:r>
            <a:endParaRPr lang="ru-RU" sz="4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Ваша жизнь - это ежедневное преодоление своих страхов, своей неуверенности, предубеждений, лени. Но, оптимизм, позитивное мышление, вера - это главные союзники и спутники.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25" y="4005064"/>
            <a:ext cx="727427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32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Жизнь в движении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340768"/>
            <a:ext cx="7498080" cy="4800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 – это жизнь, а жизнь в движении. Не оставайтесь равнодушными к своей судьбе, и к судьбам других людей. Нет тупиковых ситуаций, везде есть выход - только нужно желание, упорство, кропотливая работа и поддержка неравнодушных людей.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8028384" cy="393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1484784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7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asha\Desktop\f06eb60a4eaae2fcacf126f9de27758d-1000x10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068960"/>
            <a:ext cx="2747962" cy="27479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587727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 тренер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бочча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Лапшина Татьяна Геннадьевна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9943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Увлечение и спорт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7437587" cy="2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259632" y="796063"/>
            <a:ext cx="75608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Бочча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и развлекательный, и соревновательный вид спорта. Соревнования проводятся на различных уровнях: местные, региональные внутри страны, национальные и международные.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87624" y="3429000"/>
            <a:ext cx="77048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 - БОЧЧА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единственный для детей и взрослых с сильнейшими нарушениями опорно-двигательного аппарата.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3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Универсальный спортивный комплекс «Подмосковье»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-0001af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12776"/>
            <a:ext cx="6685681" cy="4460686"/>
          </a:xfrm>
        </p:spPr>
      </p:pic>
      <p:sp>
        <p:nvSpPr>
          <p:cNvPr id="5" name="TextBox 4"/>
          <p:cNvSpPr txBox="1"/>
          <p:nvPr/>
        </p:nvSpPr>
        <p:spPr>
          <a:xfrm>
            <a:off x="1115616" y="594928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Деятельность УСК «Подмосковье» направлена на создание оптимальных  условий  для занятий физической культурой и спортом.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b="1" dirty="0" smtClean="0">
                <a:solidFill>
                  <a:srgbClr val="C00000"/>
                </a:solidFill>
              </a:rPr>
              <a:t>Центр «СПАРТАНЕЦ»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Users\Pasha\Desktop\pwnh9n2elms_147669834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355" y="1447800"/>
            <a:ext cx="672084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8103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Любимый вид спорта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Comp\Desktop\.thumbnails\1396081436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132856"/>
            <a:ext cx="36957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Comp\Desktop\.thumbnails\1396081435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013176"/>
            <a:ext cx="2919413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Comp\Desktop\.thumbnails\1396081435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132856"/>
            <a:ext cx="2903538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Comp\Desktop\.thumbnails\1396081429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93096"/>
            <a:ext cx="42100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75656" y="90872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нашей стране это молодой вид спорта -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БОЧЧА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но у него большое будущее, особенно для тех, кто плохо передвигается.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Pasha\Desktop\spartanec_photo_6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509120"/>
            <a:ext cx="3968440" cy="2232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90080" cy="99412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Соревнование в городе Щелково</a:t>
            </a:r>
            <a:endParaRPr lang="ru-RU" sz="40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06744"/>
            <a:ext cx="2710521" cy="17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Comp\Desktop\ТАНЯ\Бочча Щёлково\DSC_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2664296" cy="1769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omp\Desktop\ТАНЯ\Бочча Щёлково\Бочча Щёлково 2\2012_10210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Comp\Desktop\ТАНЯ\Бочча Щёлково\Бочча Щёлково 2\2012_10210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3024335" cy="2268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99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0283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Открытие Спартакиады лиц с Пода</a:t>
            </a:r>
            <a:endParaRPr lang="ru-RU" sz="4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Pasha\Desktop\IMG_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149080"/>
            <a:ext cx="3552056" cy="2364337"/>
          </a:xfrm>
          <a:prstGeom prst="rect">
            <a:avLst/>
          </a:prstGeom>
          <a:noFill/>
        </p:spPr>
      </p:pic>
      <p:pic>
        <p:nvPicPr>
          <p:cNvPr id="7170" name="Picture 2" descr="C:\Users\Pasha\Desktop\192af7c983cad789743729c2aadadf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633986" cy="2425398"/>
          </a:xfrm>
          <a:prstGeom prst="rect">
            <a:avLst/>
          </a:prstGeom>
          <a:noFill/>
        </p:spPr>
      </p:pic>
      <p:pic>
        <p:nvPicPr>
          <p:cNvPr id="7171" name="Picture 3" descr="C:\Users\Pasha\Desktop\20151117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24744"/>
            <a:ext cx="3289548" cy="2193032"/>
          </a:xfrm>
          <a:prstGeom prst="rect">
            <a:avLst/>
          </a:prstGeom>
          <a:noFill/>
        </p:spPr>
      </p:pic>
      <p:pic>
        <p:nvPicPr>
          <p:cNvPr id="7172" name="Picture 4" descr="C:\Users\Pasha\Desktop\IMG_0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933056"/>
            <a:ext cx="3840088" cy="255605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3762705" cy="211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54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Кубок Московской области по 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бочча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Comp\Desktop\DSC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24939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Comp\Desktop\DSC_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41941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Comp\Desktop\ТАНЯ\Бочча Щёлково\DSC_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412776"/>
            <a:ext cx="33131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Comp\Desktop\ТАНЯ\26.05 2013г. Раменское БОЧЧА\2013_0527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ews-sport62.ru/uploads/posts/2017-03/1489525200_boch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365104"/>
            <a:ext cx="2664296" cy="16504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Кубок Московской области в городе Серпухов</a:t>
            </a:r>
            <a:endParaRPr lang="ru-RU" sz="4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78042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5004517" cy="282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Comp\Desktop\ТАНЯ\26.05 2013г. Раменское БОЧЧА\2013_0527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43" y="126876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94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841</TotalTime>
  <Words>257</Words>
  <Application>Microsoft Office PowerPoint</Application>
  <PresentationFormat>Экран (4:3)</PresentationFormat>
  <Paragraphs>36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  Муниципальное  бюджетное  учреждение Щелковского Муниципального района Московской области Центр адаптации физической культуры, спорта и туризма «СПАРТАНЕЦ»     </vt:lpstr>
      <vt:lpstr>Слайд 2</vt:lpstr>
      <vt:lpstr>Универсальный спортивный комплекс «Подмосковье» </vt:lpstr>
      <vt:lpstr> Центр «СПАРТАНЕЦ»</vt:lpstr>
      <vt:lpstr>Любимый вид спорта</vt:lpstr>
      <vt:lpstr>Соревнование в городе Щелково</vt:lpstr>
      <vt:lpstr>Открытие Спартакиады лиц с Пода</vt:lpstr>
      <vt:lpstr>Кубок Московской области по бочча</vt:lpstr>
      <vt:lpstr>Кубок Московской области в городе Серпухов</vt:lpstr>
      <vt:lpstr>Чемпионат России</vt:lpstr>
      <vt:lpstr>Чемпионат России по бочча  </vt:lpstr>
      <vt:lpstr>Игра в бочча по классификации</vt:lpstr>
      <vt:lpstr>Есть к чему стремиться</vt:lpstr>
      <vt:lpstr>Планы на будущее</vt:lpstr>
      <vt:lpstr>Жизнь в движении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среднего профессионального образования Московской области «Московский областной профессиональный колледж инновационных технологий»   (ГБОУ СПО МО «МОПКИТ») ОСП №5</dc:title>
  <dc:creator>Comp</dc:creator>
  <cp:lastModifiedBy>Pasha</cp:lastModifiedBy>
  <cp:revision>96</cp:revision>
  <dcterms:created xsi:type="dcterms:W3CDTF">2015-12-01T16:47:05Z</dcterms:created>
  <dcterms:modified xsi:type="dcterms:W3CDTF">2018-10-18T07:52:16Z</dcterms:modified>
</cp:coreProperties>
</file>